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78" r:id="rId9"/>
    <p:sldId id="277" r:id="rId10"/>
    <p:sldId id="284" r:id="rId11"/>
    <p:sldId id="285" r:id="rId12"/>
    <p:sldId id="283" r:id="rId13"/>
    <p:sldId id="282" r:id="rId14"/>
    <p:sldId id="289" r:id="rId15"/>
    <p:sldId id="290" r:id="rId16"/>
    <p:sldId id="288" r:id="rId17"/>
    <p:sldId id="287" r:id="rId18"/>
    <p:sldId id="286" r:id="rId19"/>
    <p:sldId id="291" r:id="rId20"/>
    <p:sldId id="281" r:id="rId21"/>
    <p:sldId id="276" r:id="rId22"/>
    <p:sldId id="275" r:id="rId23"/>
    <p:sldId id="292" r:id="rId24"/>
    <p:sldId id="274" r:id="rId25"/>
    <p:sldId id="273" r:id="rId26"/>
    <p:sldId id="293" r:id="rId27"/>
    <p:sldId id="294" r:id="rId28"/>
    <p:sldId id="272" r:id="rId29"/>
    <p:sldId id="271" r:id="rId30"/>
    <p:sldId id="270" r:id="rId31"/>
    <p:sldId id="295" r:id="rId32"/>
    <p:sldId id="269" r:id="rId33"/>
    <p:sldId id="268" r:id="rId34"/>
    <p:sldId id="267" r:id="rId35"/>
    <p:sldId id="296" r:id="rId36"/>
    <p:sldId id="266" r:id="rId37"/>
    <p:sldId id="265" r:id="rId38"/>
    <p:sldId id="264" r:id="rId39"/>
    <p:sldId id="263" r:id="rId40"/>
    <p:sldId id="262" r:id="rId41"/>
    <p:sldId id="261" r:id="rId42"/>
    <p:sldId id="301" r:id="rId43"/>
    <p:sldId id="300" r:id="rId44"/>
    <p:sldId id="299" r:id="rId45"/>
    <p:sldId id="298" r:id="rId46"/>
    <p:sldId id="297" r:id="rId47"/>
    <p:sldId id="30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0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三重积分的计算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1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kretype.bdimg.com/retype/zoom/1558bce3b9f3f90f76c61b8b?pn=9&amp;o=jpg_6&amp;md5sum=a5c93bca9deb97dceba74dc84334c070&amp;sign=c00ca88564&amp;png=1275154-1426812&amp;jpg=1349168-15364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2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kretype.bdimg.com/retype/zoom/1558bce3b9f3f90f76c61b8b?pn=10&amp;o=jpg_6&amp;md5sum=a5c93bca9deb97dceba74dc84334c070&amp;sign=c00ca88564&amp;png=1426813-1575189&amp;jpg=1536421-16361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" y="-27384"/>
            <a:ext cx="9180022" cy="68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kretype.bdimg.com/retype/zoom/1558bce3b9f3f90f76c61b8b?pn=11&amp;o=jpg_6&amp;md5sum=a5c93bca9deb97dceba74dc84334c070&amp;sign=c00ca88564&amp;png=1575190-1726480&amp;jpg=1636142-1756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6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kretype.bdimg.com/retype/zoom/1558bce3b9f3f90f76c61b8b?pn=12&amp;o=jpg_6&amp;md5sum=a5c93bca9deb97dceba74dc84334c070&amp;sign=c00ca88564&amp;png=1726481-1875942&amp;jpg=1756017-19076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kretype.bdimg.com/retype/zoom/1558bce3b9f3f90f76c61b8b?pn=13&amp;o=jpg_6&amp;md5sum=a5c93bca9deb97dceba74dc84334c070&amp;sign=c00ca88564&amp;png=1875943-2030883&amp;jpg=1907659-20757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778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kretype.bdimg.com/retype/zoom/1558bce3b9f3f90f76c61b8b?pn=14&amp;o=jpg_6&amp;md5sum=a5c93bca9deb97dceba74dc84334c070&amp;sign=c00ca88564&amp;png=2030884-2194296&amp;jpg=2075738-22308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" y="-27384"/>
            <a:ext cx="9131636" cy="68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kretype.bdimg.com/retype/zoom/1558bce3b9f3f90f76c61b8b?pn=15&amp;o=jpg_6&amp;md5sum=a5c93bca9deb97dceba74dc84334c070&amp;sign=c00ca88564&amp;png=2194297-2346246&amp;jpg=2230854-23454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wkretype.bdimg.com/retype/zoom/1558bce3b9f3f90f76c61b8b?pn=16&amp;o=jpg_6&amp;md5sum=a5c93bca9deb97dceba74dc84334c070&amp;sign=c00ca88564&amp;png=2346247-2493111&amp;jpg=2345450-2530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kretype.bdimg.com/retype/zoom/1558bce3b9f3f90f76c61b8b?pn=17&amp;o=jpg_6&amp;md5sum=a5c93bca9deb97dceba74dc84334c070&amp;sign=c00ca88564&amp;png=2493112-2646573&amp;jpg=2530231-27069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68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kretype.bdimg.com/retype/zoom/1558bce3b9f3f90f76c61b8b?pn=18&amp;o=jpg_6&amp;md5sum=a5c93bca9deb97dceba74dc84334c070&amp;sign=c00ca88564&amp;png=2646574-2793699&amp;jpg=2706950-28580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kretype.bdimg.com/retype/zoom/1558bce3b9f3f90f76c61b8b?pn=1&amp;o=jpg_6&amp;md5sum=a5c93bca9deb97dceba74dc84334c070&amp;sign=c00ca88564&amp;png=0-184203&amp;jpg=0-1705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5" y="-54006"/>
            <a:ext cx="9146365" cy="68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92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kretype.bdimg.com/retype/zoom/1558bce3b9f3f90f76c61b8b?pn=19&amp;o=jpg_6&amp;md5sum=a5c93bca9deb97dceba74dc84334c070&amp;sign=c00ca88564&amp;png=2793700-2946130&amp;jpg=2858087-29949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wkretype.bdimg.com/retype/zoom/1558bce3b9f3f90f76c61b8b?pn=20&amp;o=jpg_6&amp;md5sum=a5c93bca9deb97dceba74dc84334c070&amp;sign=c00ca88564&amp;png=2946131-3113009&amp;jpg=2994915-31660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wkretype.bdimg.com/retype/zoom/1558bce3b9f3f90f76c61b8b?pn=21&amp;o=jpg_6&amp;md5sum=a5c93bca9deb97dceba74dc84334c070&amp;sign=c00ca88564&amp;png=3113010-3286550&amp;jpg=3166046-3318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" y="4462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wkretype.bdimg.com/retype/zoom/1558bce3b9f3f90f76c61b8b?pn=22&amp;o=jpg_6&amp;md5sum=a5c93bca9deb97dceba74dc84334c070&amp;sign=c00ca88564&amp;png=3286551-3439684&amp;jpg=3318814-3439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7" y="-27384"/>
            <a:ext cx="9134871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kretype.bdimg.com/retype/zoom/1558bce3b9f3f90f76c61b8b?pn=23&amp;o=jpg_6&amp;md5sum=a5c93bca9deb97dceba74dc84334c070&amp;sign=c00ca88564&amp;png=3439685-3588178&amp;jpg=3439033-35529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wkretype.bdimg.com/retype/zoom/1558bce3b9f3f90f76c61b8b?pn=24&amp;o=jpg_6&amp;md5sum=a5c93bca9deb97dceba74dc84334c070&amp;sign=c00ca88564&amp;png=3588179-3751294&amp;jpg=3552903-37137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kretype.bdimg.com/retype/zoom/1558bce3b9f3f90f76c61b8b?pn=25&amp;o=jpg_6&amp;md5sum=a5c93bca9deb97dceba74dc84334c070&amp;sign=c00ca88564&amp;png=3751295-3915193&amp;jpg=3713766-38980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89" y="-27384"/>
            <a:ext cx="9175189" cy="68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wkretype.bdimg.com/retype/zoom/1558bce3b9f3f90f76c61b8b?pn=26&amp;o=jpg_6&amp;md5sum=a5c93bca9deb97dceba74dc84334c070&amp;sign=c00ca88564&amp;png=3915194-4079416&amp;jpg=3898048-40486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wkretype.bdimg.com/retype/zoom/1558bce3b9f3f90f76c61b8b?pn=27&amp;o=jpg_6&amp;md5sum=a5c93bca9deb97dceba74dc84334c070&amp;sign=c00ca88564&amp;png=4079417-4223661&amp;jpg=4048662-41641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98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wkretype.bdimg.com/retype/zoom/1558bce3b9f3f90f76c61b8b?pn=28&amp;o=jpg_6&amp;md5sum=a5c93bca9deb97dceba74dc84334c070&amp;sign=c00ca88564&amp;png=4223662-4376254&amp;jpg=4164147-43352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2"/>
            <a:ext cx="9230882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kretype.bdimg.com/retype/zoom/1558bce3b9f3f90f76c61b8b?pn=2&amp;o=jpg_6&amp;md5sum=a5c93bca9deb97dceba74dc84334c070&amp;sign=c00ca88564&amp;png=184204-332697&amp;jpg=170590-3289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" y="-27384"/>
            <a:ext cx="9142887" cy="68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88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wkretype.bdimg.com/retype/zoom/1558bce3b9f3f90f76c61b8b?pn=29&amp;o=jpg_6&amp;md5sum=a5c93bca9deb97dceba74dc84334c070&amp;sign=c00ca88564&amp;png=4376255-4529851&amp;jpg=4335299-45116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2" y="-27384"/>
            <a:ext cx="9168511" cy="68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wkretype.bdimg.com/retype/zoom/1558bce3b9f3f90f76c61b8b?pn=30&amp;o=jpg_6&amp;md5sum=a5c93bca9deb97dceba74dc84334c070&amp;sign=c00ca88564&amp;png=4529852-4713303&amp;jpg=4511675-46787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4" y="-27384"/>
            <a:ext cx="9166164" cy="687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wkretype.bdimg.com/retype/zoom/1558bce3b9f3f90f76c61b8b?pn=31&amp;o=jpg_6&amp;md5sum=a5c93bca9deb97dceba74dc84334c070&amp;sign=c00ca88564&amp;png=4713304-4885118&amp;jpg=4678742-48400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778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wkretype.bdimg.com/retype/zoom/1558bce3b9f3f90f76c61b8b?pn=32&amp;o=jpg_6&amp;md5sum=a5c93bca9deb97dceba74dc84334c070&amp;sign=c00ca88564&amp;png=4885119-5033586&amp;jpg=4840048-4963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wkretype.bdimg.com/retype/zoom/1558bce3b9f3f90f76c61b8b?pn=33&amp;o=jpg_6&amp;md5sum=a5c93bca9deb97dceba74dc84334c070&amp;sign=c00ca88564&amp;png=5033587-5213858&amp;jpg=4963021-51574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wkretype.bdimg.com/retype/zoom/1558bce3b9f3f90f76c61b8b?pn=34&amp;o=jpg_6&amp;md5sum=a5c93bca9deb97dceba74dc84334c070&amp;sign=c00ca88564&amp;png=5213859-5401558&amp;jpg=5157425-53173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wkretype.bdimg.com/retype/zoom/1558bce3b9f3f90f76c61b8b?pn=35&amp;o=jpg_6&amp;md5sum=a5c93bca9deb97dceba74dc84334c070&amp;sign=c00ca88564&amp;png=5401559-5551610&amp;jpg=5317390-5448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wkretype.bdimg.com/retype/zoom/1558bce3b9f3f90f76c61b8b?pn=36&amp;o=jpg_6&amp;md5sum=a5c93bca9deb97dceba74dc84334c070&amp;sign=c00ca88564&amp;png=5551611-5699216&amp;jpg=5448082-55867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wkretype.bdimg.com/retype/zoom/1558bce3b9f3f90f76c61b8b?pn=37&amp;o=jpg_6&amp;md5sum=a5c93bca9deb97dceba74dc84334c070&amp;sign=c00ca88564&amp;png=5699217-5863668&amp;jpg=5586785-5764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wkretype.bdimg.com/retype/zoom/1558bce3b9f3f90f76c61b8b?pn=38&amp;o=jpg_6&amp;md5sum=a5c93bca9deb97dceba74dc84334c070&amp;sign=c00ca88564&amp;png=5863669-6021550&amp;jpg=5764131-59313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9" y="-27384"/>
            <a:ext cx="9206880" cy="69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kretype.bdimg.com/retype/zoom/1558bce3b9f3f90f76c61b8b?pn=3&amp;o=jpg_6&amp;md5sum=a5c93bca9deb97dceba74dc84334c070&amp;sign=c00ca88564&amp;png=332698-481191&amp;jpg=328986-494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956" y="-27384"/>
            <a:ext cx="9329476" cy="699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56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wkretype.bdimg.com/retype/zoom/1558bce3b9f3f90f76c61b8b?pn=39&amp;o=jpg_6&amp;md5sum=a5c93bca9deb97dceba74dc84334c070&amp;sign=c00ca88564&amp;png=6021551-6180660&amp;jpg=5931373-6095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wkretype.bdimg.com/retype/zoom/1558bce3b9f3f90f76c61b8b?pn=40&amp;o=jpg_6&amp;md5sum=a5c93bca9deb97dceba74dc84334c070&amp;sign=c00ca88564&amp;png=6180661-6331426&amp;jpg=6095128-62432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10287000" cy="771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wkretype.bdimg.com/retype/zoom/1558bce3b9f3f90f76c61b8b?pn=41&amp;o=jpg_6&amp;md5sum=a5c93bca9deb97dceba74dc84334c070&amp;sign=c00ca88564&amp;png=6331427-6495365&amp;jpg=6243270-64111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" y="-99392"/>
            <a:ext cx="9230882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80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wkretype.bdimg.com/retype/zoom/1558bce3b9f3f90f76c61b8b?pn=42&amp;o=jpg_6&amp;md5sum=a5c93bca9deb97dceba74dc84334c070&amp;sign=c00ca88564&amp;png=6495366-6651154&amp;jpg=6411176-6574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9" y="-27384"/>
            <a:ext cx="9147799" cy="68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80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wkretype.bdimg.com/retype/zoom/1558bce3b9f3f90f76c61b8b?pn=43&amp;o=jpg_6&amp;md5sum=a5c93bca9deb97dceba74dc84334c070&amp;sign=c00ca88564&amp;png=6651155-6804567&amp;jpg=6574374-67166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51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80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wkretype.bdimg.com/retype/zoom/1558bce3b9f3f90f76c61b8b?pn=44&amp;o=jpg_6&amp;md5sum=a5c93bca9deb97dceba74dc84334c070&amp;sign=c00ca88564&amp;png=6804568-6957073&amp;jpg=6716654-6878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80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s://wkretype.bdimg.com/retype/zoom/1558bce3b9f3f90f76c61b8b?pn=45&amp;o=jpg_6&amp;md5sum=a5c93bca9deb97dceba74dc84334c070&amp;sign=c00ca88564&amp;png=6957074-7103209&amp;jpg=6878169-70149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" y="-27384"/>
            <a:ext cx="9134872" cy="685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80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wkretype.bdimg.com/retype/zoom/1558bce3b9f3f90f76c61b8b?pn=46&amp;o=jpg_6&amp;md5sum=a5c93bca9deb97dceba74dc84334c070&amp;sign=c00ca88564&amp;png=7103210-&amp;jpg=7014993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71" y="-99392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6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kretype.bdimg.com/retype/zoom/1558bce3b9f3f90f76c61b8b?pn=4&amp;o=jpg_6&amp;md5sum=a5c93bca9deb97dceba74dc84334c070&amp;sign=c00ca88564&amp;png=481192-642156&amp;jpg=494329-6869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2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kretype.bdimg.com/retype/zoom/1558bce3b9f3f90f76c61b8b?pn=5&amp;o=jpg_6&amp;md5sum=a5c93bca9deb97dceba74dc84334c070&amp;sign=c00ca88564&amp;png=642157-802973&amp;jpg=686907-8643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kretype.bdimg.com/retype/zoom/1558bce3b9f3f90f76c61b8b?pn=6&amp;o=jpg_6&amp;md5sum=a5c93bca9deb97dceba74dc84334c070&amp;sign=c00ca88564&amp;png=802974-968287&amp;jpg=864351-10416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30882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kretype.bdimg.com/retype/zoom/1558bce3b9f3f90f76c61b8b?pn=7&amp;o=jpg_6&amp;md5sum=a5c93bca9deb97dceba74dc84334c070&amp;sign=c00ca88564&amp;png=968288-1125061&amp;jpg=1041696-12020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71" y="-27384"/>
            <a:ext cx="9230883" cy="69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kretype.bdimg.com/retype/zoom/1558bce3b9f3f90f76c61b8b?pn=8&amp;o=jpg_6&amp;md5sum=a5c93bca9deb97dceba74dc84334c070&amp;sign=c00ca88564&amp;png=1125062-1275153&amp;jpg=1202067-13491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1" y="-27384"/>
            <a:ext cx="9072253" cy="68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7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</Words>
  <Application>Microsoft Office PowerPoint</Application>
  <PresentationFormat>全屏显示(4:3)</PresentationFormat>
  <Paragraphs>1</Paragraphs>
  <Slides>47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三重积分的计算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三重积分的计算</dc:title>
  <dc:creator>math</dc:creator>
  <cp:lastModifiedBy>math</cp:lastModifiedBy>
  <cp:revision>16</cp:revision>
  <dcterms:created xsi:type="dcterms:W3CDTF">2020-02-21T03:52:38Z</dcterms:created>
  <dcterms:modified xsi:type="dcterms:W3CDTF">2020-02-21T06:44:21Z</dcterms:modified>
</cp:coreProperties>
</file>